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0"/>
  </p:notesMasterIdLst>
  <p:handoutMasterIdLst>
    <p:handoutMasterId r:id="rId31"/>
  </p:handoutMasterIdLst>
  <p:sldIdLst>
    <p:sldId id="286" r:id="rId11"/>
    <p:sldId id="290" r:id="rId12"/>
    <p:sldId id="277" r:id="rId13"/>
    <p:sldId id="287" r:id="rId14"/>
    <p:sldId id="257" r:id="rId15"/>
    <p:sldId id="258" r:id="rId16"/>
    <p:sldId id="259" r:id="rId17"/>
    <p:sldId id="260" r:id="rId18"/>
    <p:sldId id="288" r:id="rId19"/>
    <p:sldId id="261" r:id="rId20"/>
    <p:sldId id="274" r:id="rId21"/>
    <p:sldId id="265" r:id="rId22"/>
    <p:sldId id="279" r:id="rId23"/>
    <p:sldId id="289" r:id="rId24"/>
    <p:sldId id="268" r:id="rId25"/>
    <p:sldId id="291" r:id="rId26"/>
    <p:sldId id="281" r:id="rId27"/>
    <p:sldId id="276" r:id="rId28"/>
    <p:sldId id="26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2701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Support Vector Machine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classification by finding the hyperplane that maximizes the margin between the two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3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Support Vector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CB879-7AE7-CB4A-B27E-AF5070E9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21" y="1028794"/>
            <a:ext cx="5124616" cy="3541783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Support Vector Machine Kernel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" y="1435564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SVC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958F0D-2941-3047-AEEF-E7D8F705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6771"/>
            <a:ext cx="5911702" cy="2108592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Bagging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66697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42E22-E5E2-C845-BAE0-32197880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0" y="841139"/>
            <a:ext cx="5854554" cy="42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Lesson 3: Bagging and 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1765004" cy="747441"/>
          </a:xfrm>
        </p:spPr>
        <p:txBody>
          <a:bodyPr>
            <a:normAutofit/>
          </a:bodyPr>
          <a:lstStyle/>
          <a:p>
            <a:r>
              <a:rPr lang="en-US" sz="2000" dirty="0"/>
              <a:t>Bagging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09786-764B-5D47-88D2-390CC96D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18" y="109357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07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EE27F-D1C6-7041-9CA7-81BDF293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41" y="1708753"/>
            <a:ext cx="6501884" cy="1710308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1482" y="1132949"/>
            <a:ext cx="3685430" cy="26954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Vector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800" dirty="0"/>
              <a:t>Module 3: Fundamental Algorithms II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7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92696"/>
            <a:ext cx="8098637" cy="29480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Understand how the three algorithms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Apply the three algorithms with python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Understand the key model </a:t>
            </a:r>
            <a:r>
              <a:rPr lang="en-US" sz="2000" dirty="0" err="1"/>
              <a:t>hyperparamters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8" y="480026"/>
            <a:ext cx="8098637" cy="712670"/>
          </a:xfrm>
        </p:spPr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7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31680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8098637" cy="29462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class/value of K 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model built(memory demanding)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</a:t>
            </a:r>
            <a:r>
              <a:rPr lang="en-US" sz="2700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K-nearest Neighbors</a:t>
            </a:r>
            <a:br>
              <a:rPr lang="en-US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26893-276A-704B-A4B9-9556C39C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03598"/>
            <a:ext cx="7004272" cy="39399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4B0F1-50A1-6C4E-A8C8-B59223084752}"/>
              </a:ext>
            </a:extLst>
          </p:cNvPr>
          <p:cNvSpPr txBox="1"/>
          <p:nvPr/>
        </p:nvSpPr>
        <p:spPr>
          <a:xfrm>
            <a:off x="1552353" y="1690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Choose Proper 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AF222C-A1F1-304F-A28B-C85B03BED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015" y="854391"/>
            <a:ext cx="6993466" cy="3933825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292" y="361445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K-nearest Neighbors Model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4DEC-B486-9E4A-A661-55A91F38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86" y="1698271"/>
            <a:ext cx="6624084" cy="16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7059015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3983</TotalTime>
  <Words>176</Words>
  <Application>Microsoft Macintosh PowerPoint</Application>
  <PresentationFormat>On-screen Show (16:9)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II</vt:lpstr>
      <vt:lpstr>Module 3: Fundamental Algorithms II  </vt:lpstr>
      <vt:lpstr>Module Objectives</vt:lpstr>
      <vt:lpstr>Introduction to K-nearest Neighbors</vt:lpstr>
      <vt:lpstr>Lesson 1: K-nearest Neighbors  </vt:lpstr>
      <vt:lpstr>K-nearest Neighbors  </vt:lpstr>
      <vt:lpstr>Choose Proper K</vt:lpstr>
      <vt:lpstr>Scikit Learn K-nearest Neighbors Model  </vt:lpstr>
      <vt:lpstr>Introduction to Support Vector Machine</vt:lpstr>
      <vt:lpstr>Lesson 2: Support Vector Machine </vt:lpstr>
      <vt:lpstr>Support Vector Machine</vt:lpstr>
      <vt:lpstr>Support Vector Machine Kernel</vt:lpstr>
      <vt:lpstr>Scikit Learn SVC model </vt:lpstr>
      <vt:lpstr>Introduction to Bagging and Random Forest</vt:lpstr>
      <vt:lpstr>Decision Tree</vt:lpstr>
      <vt:lpstr>Lesson 3: Bagging and Random Forest</vt:lpstr>
      <vt:lpstr>Random Forest</vt:lpstr>
      <vt:lpstr>Scikit Learn Random Forest Classifier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31</cp:revision>
  <dcterms:created xsi:type="dcterms:W3CDTF">2019-10-12T20:28:15Z</dcterms:created>
  <dcterms:modified xsi:type="dcterms:W3CDTF">2019-11-16T18:33:41Z</dcterms:modified>
</cp:coreProperties>
</file>